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34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Poster Number</a:t>
            </a:r>
            <a:endParaRPr lang="en-IN" dirty="0"/>
          </a:p>
        </p:txBody>
      </p:sp>
      <p:sp>
        <p:nvSpPr>
          <p:cNvPr id="6" name="Content Placeholder 5"/>
          <p:cNvSpPr/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7" name="Picture 6" descr="hero-image1i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34131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&amp; Physical Findings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investigations &amp; possible Differential diagnosis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 / Radiological investigations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Special/diagnostic investigations/ Final diagnosis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Discussion &amp; </a:t>
            </a:r>
            <a:r>
              <a:rPr lang="en-US" smtClean="0"/>
              <a:t>learning points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WPS Presentation</Application>
  <PresentationFormat>On-screen Show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Title Poster Number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Poster Number</dc:title>
  <dc:creator>PC4</dc:creator>
  <cp:lastModifiedBy>Sandeep Verma</cp:lastModifiedBy>
  <cp:revision>2</cp:revision>
  <dcterms:created xsi:type="dcterms:W3CDTF">2006-08-16T00:00:00Z</dcterms:created>
  <dcterms:modified xsi:type="dcterms:W3CDTF">2025-07-10T08:23:11Z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033889DB708848E68E0F953F0E444B07_12</vt:lpwstr>
  </property>
  <property fmtid="{D5CDD505-2E9C-101B-9397-08002B2CF9AE}" pid="3" name="KSOProductBuildVer">
    <vt:lpwstr>1033-12.2.0.21931</vt:lpwstr>
  </property>
</Properties>
</file>