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3382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NAME:</a:t>
            </a:r>
            <a:endParaRPr lang="en-US" sz="2400" dirty="0" smtClean="0"/>
          </a:p>
          <a:p>
            <a:r>
              <a:rPr lang="en-US" sz="2400" dirty="0" smtClean="0"/>
              <a:t>QUALIFICATIONS:</a:t>
            </a:r>
            <a:endParaRPr lang="en-US" sz="2400" dirty="0" smtClean="0"/>
          </a:p>
          <a:p>
            <a:r>
              <a:rPr lang="en-US" sz="2400" dirty="0" smtClean="0"/>
              <a:t>PRESENT POSITION</a:t>
            </a:r>
            <a:r>
              <a:rPr lang="en-IN" sz="2400" dirty="0" smtClean="0"/>
              <a:t>:</a:t>
            </a:r>
            <a:endParaRPr lang="en-IN" sz="2400" dirty="0" smtClean="0"/>
          </a:p>
          <a:p>
            <a:r>
              <a:rPr lang="en-US" sz="2400" dirty="0" smtClean="0"/>
              <a:t>MEMBERSHIPS/FELLOWSHIPS:</a:t>
            </a:r>
            <a:endParaRPr lang="en-US" sz="2400" dirty="0" smtClean="0"/>
          </a:p>
          <a:p>
            <a:r>
              <a:rPr lang="en-US" sz="2400" dirty="0" smtClean="0"/>
              <a:t>MOBILE NO.:</a:t>
            </a:r>
            <a:endParaRPr lang="en-US" sz="2400" dirty="0" smtClean="0"/>
          </a:p>
          <a:p>
            <a:r>
              <a:rPr lang="en-US" sz="2400" dirty="0" smtClean="0"/>
              <a:t>E MAIL:</a:t>
            </a: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6324600" y="4191000"/>
            <a:ext cx="1905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PHOTO</a:t>
            </a:r>
            <a:endParaRPr lang="en-IN" dirty="0"/>
          </a:p>
        </p:txBody>
      </p:sp>
      <p:pic>
        <p:nvPicPr>
          <p:cNvPr id="6" name="Picture 5" descr="hero-image1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4131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WPS Presentation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PC4</dc:creator>
  <cp:lastModifiedBy>Sandeep Verma</cp:lastModifiedBy>
  <cp:revision>4</cp:revision>
  <dcterms:created xsi:type="dcterms:W3CDTF">2006-08-16T00:00:00Z</dcterms:created>
  <dcterms:modified xsi:type="dcterms:W3CDTF">2025-07-10T08:24:48Z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AE0C5E29F95C472586F89CF444F758F1_12</vt:lpwstr>
  </property>
  <property fmtid="{D5CDD505-2E9C-101B-9397-08002B2CF9AE}" pid="3" name="KSOProductBuildVer">
    <vt:lpwstr>1033-12.2.0.21931</vt:lpwstr>
  </property>
</Properties>
</file>